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57" r:id="rId4"/>
    <p:sldId id="269" r:id="rId5"/>
    <p:sldId id="268" r:id="rId6"/>
    <p:sldId id="258" r:id="rId7"/>
    <p:sldId id="259" r:id="rId8"/>
    <p:sldId id="260" r:id="rId9"/>
    <p:sldId id="271" r:id="rId10"/>
    <p:sldId id="261" r:id="rId11"/>
    <p:sldId id="270" r:id="rId12"/>
    <p:sldId id="262" r:id="rId13"/>
    <p:sldId id="272" r:id="rId14"/>
    <p:sldId id="263" r:id="rId15"/>
    <p:sldId id="264" r:id="rId16"/>
    <p:sldId id="265" r:id="rId17"/>
    <p:sldId id="273" r:id="rId18"/>
    <p:sldId id="266" r:id="rId19"/>
    <p:sldId id="267" r:id="rId20"/>
    <p:sldId id="27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60EDE-E221-4AAF-B0BB-B75219C153DB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70AF1-2CE3-4EC4-8792-D2638F59D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111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0">
        <p:push dir="d"/>
      </p:transition>
    </mc:Choice>
    <mc:Fallback>
      <p:transition spd="slow">
        <p:push dir="d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60EDE-E221-4AAF-B0BB-B75219C153DB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70AF1-2CE3-4EC4-8792-D2638F59D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994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0">
        <p:push dir="d"/>
      </p:transition>
    </mc:Choice>
    <mc:Fallback>
      <p:transition spd="slow">
        <p:push dir="d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60EDE-E221-4AAF-B0BB-B75219C153DB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70AF1-2CE3-4EC4-8792-D2638F59D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484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0">
        <p:push dir="d"/>
      </p:transition>
    </mc:Choice>
    <mc:Fallback>
      <p:transition spd="slow">
        <p:push dir="d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60EDE-E221-4AAF-B0BB-B75219C153DB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70AF1-2CE3-4EC4-8792-D2638F59D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619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0">
        <p:push dir="d"/>
      </p:transition>
    </mc:Choice>
    <mc:Fallback>
      <p:transition spd="slow">
        <p:push dir="d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60EDE-E221-4AAF-B0BB-B75219C153DB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70AF1-2CE3-4EC4-8792-D2638F59D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331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0">
        <p:push dir="d"/>
      </p:transition>
    </mc:Choice>
    <mc:Fallback>
      <p:transition spd="slow">
        <p:push dir="d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60EDE-E221-4AAF-B0BB-B75219C153DB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70AF1-2CE3-4EC4-8792-D2638F59D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580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0">
        <p:push dir="d"/>
      </p:transition>
    </mc:Choice>
    <mc:Fallback>
      <p:transition spd="slow">
        <p:push dir="d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60EDE-E221-4AAF-B0BB-B75219C153DB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70AF1-2CE3-4EC4-8792-D2638F59D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778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0">
        <p:push dir="d"/>
      </p:transition>
    </mc:Choice>
    <mc:Fallback>
      <p:transition spd="slow">
        <p:push dir="d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60EDE-E221-4AAF-B0BB-B75219C153DB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70AF1-2CE3-4EC4-8792-D2638F59D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838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0">
        <p:push dir="d"/>
      </p:transition>
    </mc:Choice>
    <mc:Fallback>
      <p:transition spd="slow">
        <p:push dir="d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60EDE-E221-4AAF-B0BB-B75219C153DB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70AF1-2CE3-4EC4-8792-D2638F59D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155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0">
        <p:push dir="d"/>
      </p:transition>
    </mc:Choice>
    <mc:Fallback>
      <p:transition spd="slow">
        <p:push dir="d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60EDE-E221-4AAF-B0BB-B75219C153DB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70AF1-2CE3-4EC4-8792-D2638F59D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100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0">
        <p:push dir="d"/>
      </p:transition>
    </mc:Choice>
    <mc:Fallback>
      <p:transition spd="slow">
        <p:push dir="d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60EDE-E221-4AAF-B0BB-B75219C153DB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70AF1-2CE3-4EC4-8792-D2638F59D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194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0">
        <p:push dir="d"/>
      </p:transition>
    </mc:Choice>
    <mc:Fallback>
      <p:transition spd="slow">
        <p:push dir="d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60EDE-E221-4AAF-B0BB-B75219C153DB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70AF1-2CE3-4EC4-8792-D2638F59D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517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7000">
        <p:push dir="d"/>
      </p:transition>
    </mc:Choice>
    <mc:Fallback>
      <p:transition spd="slow">
        <p:push dir="d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unnegociolocal@gmail.com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44" y="1790164"/>
            <a:ext cx="5460642" cy="3071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315" y="2897344"/>
            <a:ext cx="487680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191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0">
        <p:push dir="d"/>
      </p:transition>
    </mc:Choice>
    <mc:Fallback>
      <p:transition spd="slow"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3" name="Up Arrow 2"/>
          <p:cNvSpPr/>
          <p:nvPr/>
        </p:nvSpPr>
        <p:spPr>
          <a:xfrm>
            <a:off x="3129567" y="3979572"/>
            <a:ext cx="1094704" cy="140379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342" y="6219759"/>
            <a:ext cx="1516190" cy="26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7252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3" name="Left Arrow 2"/>
          <p:cNvSpPr/>
          <p:nvPr/>
        </p:nvSpPr>
        <p:spPr>
          <a:xfrm>
            <a:off x="4820992" y="3428999"/>
            <a:ext cx="1275008" cy="85000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342" y="6219759"/>
            <a:ext cx="1516190" cy="26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137235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3" name="Left Arrow 2"/>
          <p:cNvSpPr/>
          <p:nvPr/>
        </p:nvSpPr>
        <p:spPr>
          <a:xfrm>
            <a:off x="4752304" y="3428999"/>
            <a:ext cx="1493950" cy="70833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3"/>
          <p:cNvSpPr/>
          <p:nvPr/>
        </p:nvSpPr>
        <p:spPr>
          <a:xfrm>
            <a:off x="5297510" y="5331853"/>
            <a:ext cx="798490" cy="10045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342" y="6219759"/>
            <a:ext cx="1516190" cy="26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424039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4317" y="3294147"/>
            <a:ext cx="9242738" cy="964014"/>
          </a:xfrm>
        </p:spPr>
        <p:txBody>
          <a:bodyPr/>
          <a:lstStyle/>
          <a:p>
            <a:r>
              <a:rPr lang="en-US" dirty="0">
                <a:latin typeface="El Messiri" panose="00000500000000000000" pitchFamily="2" charset="-78"/>
                <a:cs typeface="El Messiri" panose="00000500000000000000" pitchFamily="2" charset="-78"/>
              </a:rPr>
              <a:t>2</a:t>
            </a:r>
            <a:r>
              <a:rPr lang="en-US" dirty="0" smtClean="0">
                <a:latin typeface="El Messiri" panose="00000500000000000000" pitchFamily="2" charset="-78"/>
                <a:cs typeface="El Messiri" panose="00000500000000000000" pitchFamily="2" charset="-78"/>
              </a:rPr>
              <a:t>.- Share your video</a:t>
            </a:r>
            <a:endParaRPr lang="en-US" dirty="0">
              <a:latin typeface="El Messiri" panose="00000500000000000000" pitchFamily="2" charset="-78"/>
              <a:cs typeface="El Messiri" panose="000005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48" y="621707"/>
            <a:ext cx="6816074" cy="11981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082" y="119734"/>
            <a:ext cx="3992450" cy="22457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342" y="6219759"/>
            <a:ext cx="1516190" cy="26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2024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3" name="Up Arrow 2"/>
          <p:cNvSpPr/>
          <p:nvPr/>
        </p:nvSpPr>
        <p:spPr>
          <a:xfrm>
            <a:off x="3979573" y="3953814"/>
            <a:ext cx="1081825" cy="119773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342" y="6219759"/>
            <a:ext cx="1516190" cy="26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99058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3" name="Up Arrow 2"/>
          <p:cNvSpPr/>
          <p:nvPr/>
        </p:nvSpPr>
        <p:spPr>
          <a:xfrm>
            <a:off x="1674253" y="953037"/>
            <a:ext cx="991674" cy="150682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3"/>
          <p:cNvSpPr/>
          <p:nvPr/>
        </p:nvSpPr>
        <p:spPr>
          <a:xfrm>
            <a:off x="5061397" y="4739425"/>
            <a:ext cx="1034603" cy="13265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342" y="6219759"/>
            <a:ext cx="1516190" cy="26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4245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3" name="Up Arrow 2"/>
          <p:cNvSpPr/>
          <p:nvPr/>
        </p:nvSpPr>
        <p:spPr>
          <a:xfrm>
            <a:off x="7225048" y="4687910"/>
            <a:ext cx="1133341" cy="110758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342" y="6219759"/>
            <a:ext cx="1516190" cy="26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91931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0780" y="3406442"/>
            <a:ext cx="9242738" cy="964014"/>
          </a:xfrm>
        </p:spPr>
        <p:txBody>
          <a:bodyPr/>
          <a:lstStyle/>
          <a:p>
            <a:r>
              <a:rPr lang="en-US" dirty="0" smtClean="0">
                <a:latin typeface="El Messiri" panose="00000500000000000000" pitchFamily="2" charset="-78"/>
                <a:cs typeface="El Messiri" panose="00000500000000000000" pitchFamily="2" charset="-78"/>
              </a:rPr>
              <a:t>3.- Share your video</a:t>
            </a:r>
            <a:endParaRPr lang="en-US" dirty="0">
              <a:latin typeface="El Messiri" panose="00000500000000000000" pitchFamily="2" charset="-78"/>
              <a:cs typeface="El Messiri" panose="000005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48" y="621707"/>
            <a:ext cx="6816074" cy="11981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082" y="119734"/>
            <a:ext cx="3992450" cy="22457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342" y="6219759"/>
            <a:ext cx="1516190" cy="26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2375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3" name="Up Arrow 2"/>
          <p:cNvSpPr/>
          <p:nvPr/>
        </p:nvSpPr>
        <p:spPr>
          <a:xfrm>
            <a:off x="3026535" y="3889419"/>
            <a:ext cx="888642" cy="106894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342" y="6219759"/>
            <a:ext cx="1516190" cy="26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33144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3" name="Up Arrow 2"/>
          <p:cNvSpPr/>
          <p:nvPr/>
        </p:nvSpPr>
        <p:spPr>
          <a:xfrm>
            <a:off x="8989453" y="4623515"/>
            <a:ext cx="953036" cy="130076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342" y="6219759"/>
            <a:ext cx="1516190" cy="26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674681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1323" y="3760630"/>
            <a:ext cx="8907888" cy="2309365"/>
          </a:xfrm>
        </p:spPr>
        <p:txBody>
          <a:bodyPr>
            <a:noAutofit/>
          </a:bodyPr>
          <a:lstStyle/>
          <a:p>
            <a:r>
              <a:rPr lang="en-US" sz="7200" dirty="0" smtClean="0"/>
              <a:t>3 Different ways</a:t>
            </a:r>
          </a:p>
          <a:p>
            <a:r>
              <a:rPr lang="en-US" sz="7200" dirty="0" smtClean="0"/>
              <a:t>to share your video</a:t>
            </a:r>
            <a:endParaRPr lang="en-US" sz="7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851" y="566670"/>
            <a:ext cx="6486374" cy="11401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572" y="1706853"/>
            <a:ext cx="3992450" cy="22457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342" y="6219759"/>
            <a:ext cx="1516190" cy="26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191364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48" y="621707"/>
            <a:ext cx="6816074" cy="11981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35681" y="2434107"/>
            <a:ext cx="712201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Carlos Analco</a:t>
            </a:r>
          </a:p>
          <a:p>
            <a:pPr algn="ctr"/>
            <a:r>
              <a:rPr lang="en-US" sz="4000" dirty="0" smtClean="0">
                <a:hlinkClick r:id="rId3"/>
              </a:rPr>
              <a:t>unnegociolocal@gmail.com</a:t>
            </a:r>
            <a:endParaRPr lang="en-US" sz="4000" dirty="0" smtClean="0"/>
          </a:p>
          <a:p>
            <a:pPr algn="ctr"/>
            <a:r>
              <a:rPr lang="en-US" sz="4000" dirty="0" err="1" smtClean="0"/>
              <a:t>Whatsapp</a:t>
            </a:r>
            <a:r>
              <a:rPr lang="en-US" sz="4000" dirty="0" smtClean="0"/>
              <a:t> Business</a:t>
            </a:r>
          </a:p>
          <a:p>
            <a:pPr algn="ctr"/>
            <a:r>
              <a:rPr lang="en-US" sz="4000" dirty="0" smtClean="0"/>
              <a:t>+51-977-411-688</a:t>
            </a:r>
          </a:p>
          <a:p>
            <a:pPr algn="ctr"/>
            <a:r>
              <a:rPr lang="en-US" sz="4000" dirty="0" smtClean="0"/>
              <a:t>www.unnegociolocal.com</a:t>
            </a:r>
            <a:endParaRPr lang="en-US" sz="4000" dirty="0"/>
          </a:p>
          <a:p>
            <a:pPr algn="ctr"/>
            <a:r>
              <a:rPr lang="en-US" sz="4000" dirty="0" smtClean="0"/>
              <a:t>#tools2share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082" y="119734"/>
            <a:ext cx="3992450" cy="22457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342" y="6219759"/>
            <a:ext cx="1516190" cy="26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4853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8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5" name="Up Arrow 4"/>
          <p:cNvSpPr/>
          <p:nvPr/>
        </p:nvSpPr>
        <p:spPr>
          <a:xfrm>
            <a:off x="9710670" y="1970468"/>
            <a:ext cx="850006" cy="99167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342" y="6219759"/>
            <a:ext cx="1516190" cy="26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25184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5" name="Up Arrow 4"/>
          <p:cNvSpPr/>
          <p:nvPr/>
        </p:nvSpPr>
        <p:spPr>
          <a:xfrm>
            <a:off x="11088710" y="2228045"/>
            <a:ext cx="708338" cy="100455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342" y="6219759"/>
            <a:ext cx="1516190" cy="26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6558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7469746" y="2640169"/>
            <a:ext cx="1983347" cy="10303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342" y="6219759"/>
            <a:ext cx="1516190" cy="26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32574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3" name="Up Arrow 2"/>
          <p:cNvSpPr/>
          <p:nvPr/>
        </p:nvSpPr>
        <p:spPr>
          <a:xfrm>
            <a:off x="11174569" y="1751527"/>
            <a:ext cx="978794" cy="123637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342" y="6219759"/>
            <a:ext cx="1516190" cy="26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476852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7598534" y="2846231"/>
            <a:ext cx="1236372" cy="7469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342" y="6219759"/>
            <a:ext cx="1516190" cy="26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247633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3" name="Left Arrow 2"/>
          <p:cNvSpPr/>
          <p:nvPr/>
        </p:nvSpPr>
        <p:spPr>
          <a:xfrm>
            <a:off x="965915" y="3271234"/>
            <a:ext cx="1390919" cy="90152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342" y="6219759"/>
            <a:ext cx="1516190" cy="26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004237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0569" y="3246022"/>
            <a:ext cx="9242738" cy="964014"/>
          </a:xfrm>
        </p:spPr>
        <p:txBody>
          <a:bodyPr/>
          <a:lstStyle/>
          <a:p>
            <a:r>
              <a:rPr lang="en-US" dirty="0" smtClean="0">
                <a:latin typeface="El Messiri" panose="00000500000000000000" pitchFamily="2" charset="-78"/>
                <a:cs typeface="El Messiri" panose="00000500000000000000" pitchFamily="2" charset="-78"/>
              </a:rPr>
              <a:t>1.- Share your video</a:t>
            </a:r>
            <a:endParaRPr lang="en-US" dirty="0">
              <a:latin typeface="El Messiri" panose="00000500000000000000" pitchFamily="2" charset="-78"/>
              <a:cs typeface="El Messiri" panose="000005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48" y="621707"/>
            <a:ext cx="6816074" cy="11981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082" y="119734"/>
            <a:ext cx="3992450" cy="22457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342" y="6219759"/>
            <a:ext cx="1516190" cy="26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435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0">
        <p:push dir="d"/>
      </p:transition>
    </mc:Choice>
    <mc:Fallback>
      <p:transition spd="slow"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32</Words>
  <Application>Microsoft Office PowerPoint</Application>
  <PresentationFormat>Widescreen</PresentationFormat>
  <Paragraphs>11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El Messiri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1.- Share your video</vt:lpstr>
      <vt:lpstr>PowerPoint Presentation</vt:lpstr>
      <vt:lpstr>PowerPoint Presentation</vt:lpstr>
      <vt:lpstr>PowerPoint Presentation</vt:lpstr>
      <vt:lpstr>2.- Share your video</vt:lpstr>
      <vt:lpstr>PowerPoint Presentation</vt:lpstr>
      <vt:lpstr>PowerPoint Presentation</vt:lpstr>
      <vt:lpstr>PowerPoint Presentation</vt:lpstr>
      <vt:lpstr>3.- Share your video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YouTube</dc:title>
  <dc:creator>Juan Carlos Velazquez Analco</dc:creator>
  <cp:lastModifiedBy>Juan Carlos Velazquez Analco</cp:lastModifiedBy>
  <cp:revision>7</cp:revision>
  <dcterms:created xsi:type="dcterms:W3CDTF">2020-09-14T21:16:25Z</dcterms:created>
  <dcterms:modified xsi:type="dcterms:W3CDTF">2020-09-15T00:18:36Z</dcterms:modified>
</cp:coreProperties>
</file>